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76" r:id="rId5"/>
    <p:sldId id="279" r:id="rId6"/>
    <p:sldId id="281" r:id="rId7"/>
    <p:sldId id="277" r:id="rId8"/>
    <p:sldId id="285" r:id="rId9"/>
    <p:sldId id="280" r:id="rId10"/>
    <p:sldId id="278" r:id="rId11"/>
    <p:sldId id="282" r:id="rId12"/>
    <p:sldId id="283" r:id="rId13"/>
    <p:sldId id="284" r:id="rId14"/>
    <p:sldId id="266" r:id="rId15"/>
    <p:sldId id="267" r:id="rId16"/>
    <p:sldId id="268" r:id="rId17"/>
    <p:sldId id="271" r:id="rId18"/>
    <p:sldId id="286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F24"/>
    <a:srgbClr val="FDB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72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-91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72756-DC14-4303-9408-5D2CAB8DA1A9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D3F0-CE14-4D3D-861B-B384F1F93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851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72756-DC14-4303-9408-5D2CAB8DA1A9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D3F0-CE14-4D3D-861B-B384F1F93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800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72756-DC14-4303-9408-5D2CAB8DA1A9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D3F0-CE14-4D3D-861B-B384F1F93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426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72756-DC14-4303-9408-5D2CAB8DA1A9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D3F0-CE14-4D3D-861B-B384F1F93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78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72756-DC14-4303-9408-5D2CAB8DA1A9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D3F0-CE14-4D3D-861B-B384F1F93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919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72756-DC14-4303-9408-5D2CAB8DA1A9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D3F0-CE14-4D3D-861B-B384F1F93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924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72756-DC14-4303-9408-5D2CAB8DA1A9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D3F0-CE14-4D3D-861B-B384F1F93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59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72756-DC14-4303-9408-5D2CAB8DA1A9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D3F0-CE14-4D3D-861B-B384F1F93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116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72756-DC14-4303-9408-5D2CAB8DA1A9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D3F0-CE14-4D3D-861B-B384F1F93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63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72756-DC14-4303-9408-5D2CAB8DA1A9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D3F0-CE14-4D3D-861B-B384F1F93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324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72756-DC14-4303-9408-5D2CAB8DA1A9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D3F0-CE14-4D3D-861B-B384F1F93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67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B5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72756-DC14-4303-9408-5D2CAB8DA1A9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7D3F0-CE14-4D3D-861B-B384F1F93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07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05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55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94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9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38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211" y="589001"/>
            <a:ext cx="3564240" cy="267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97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944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35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94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4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8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58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65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45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66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367</TotalTime>
  <Words>0</Words>
  <Application>Microsoft Office PowerPoint</Application>
  <PresentationFormat>On-screen Show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Heidi M Church</dc:creator>
  <cp:lastModifiedBy>Isela Pena-Rager</cp:lastModifiedBy>
  <cp:revision>30</cp:revision>
  <dcterms:created xsi:type="dcterms:W3CDTF">2016-06-21T22:39:28Z</dcterms:created>
  <dcterms:modified xsi:type="dcterms:W3CDTF">2017-08-11T23:33:37Z</dcterms:modified>
</cp:coreProperties>
</file>